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3" r:id="rId3"/>
    <p:sldId id="264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83" r:id="rId14"/>
    <p:sldId id="281" r:id="rId15"/>
    <p:sldId id="282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FFFFCC"/>
    <a:srgbClr val="FFD10D"/>
    <a:srgbClr val="FFFFFF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753E-0BDB-4BB9-8D49-453DA1FD274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C7A2-31C8-41B6-9C24-0CF588AE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753E-0BDB-4BB9-8D49-453DA1FD274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C7A2-31C8-41B6-9C24-0CF588AE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753E-0BDB-4BB9-8D49-453DA1FD274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C7A2-31C8-41B6-9C24-0CF588AE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753E-0BDB-4BB9-8D49-453DA1FD274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C7A2-31C8-41B6-9C24-0CF588AE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753E-0BDB-4BB9-8D49-453DA1FD274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C7A2-31C8-41B6-9C24-0CF588AE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753E-0BDB-4BB9-8D49-453DA1FD274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C7A2-31C8-41B6-9C24-0CF588AE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753E-0BDB-4BB9-8D49-453DA1FD274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C7A2-31C8-41B6-9C24-0CF588AE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753E-0BDB-4BB9-8D49-453DA1FD274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C7A2-31C8-41B6-9C24-0CF588AE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753E-0BDB-4BB9-8D49-453DA1FD274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C7A2-31C8-41B6-9C24-0CF588AE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753E-0BDB-4BB9-8D49-453DA1FD274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C7A2-31C8-41B6-9C24-0CF588AE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753E-0BDB-4BB9-8D49-453DA1FD274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C7A2-31C8-41B6-9C24-0CF588AE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1753E-0BDB-4BB9-8D49-453DA1FD274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C7A2-31C8-41B6-9C24-0CF588AE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l v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85728"/>
            <a:ext cx="3392209" cy="6582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9322" y="642918"/>
            <a:ext cx="3155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СОХРАНИМ ЖИЗНЬ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ЗДОРОВЬЕ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НАШИХ ДЕТЕЙ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133" y="21429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ПРАВИЛА ПЕШЕХОДА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С-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1182454"/>
            <a:ext cx="7315200" cy="5175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133" y="21429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ПРАВИЛА ПЕШЕХОДА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С-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1188550"/>
            <a:ext cx="7315200" cy="5169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133" y="21429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ПРАВИЛА ПЕШЕХОДА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С-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1176358"/>
            <a:ext cx="73152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Опасные ситуации летом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686" y="1600200"/>
            <a:ext cx="60406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майские </a:t>
            </a:r>
            <a:r>
              <a:rPr lang="ru-RU" sz="2800" smtClean="0"/>
              <a:t>праздники </a:t>
            </a:r>
            <a:r>
              <a:rPr lang="ru-RU" sz="2800" smtClean="0"/>
              <a:t>3-е </a:t>
            </a:r>
            <a:r>
              <a:rPr lang="ru-RU" sz="2800" dirty="0" smtClean="0"/>
              <a:t>детей в Пермском крае выпали из окон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4038600" cy="323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44129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228725"/>
            <a:ext cx="6667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Лето – пожароопасная пора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20288"/>
            <a:ext cx="6643734" cy="483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71435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Опасность на воде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631144"/>
            <a:ext cx="4643450" cy="467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Опасность теплового,</a:t>
            </a:r>
            <a:br>
              <a:rPr lang="ru-RU" dirty="0" smtClean="0"/>
            </a:br>
            <a:r>
              <a:rPr lang="ru-RU" dirty="0" smtClean="0"/>
              <a:t> солнечного удара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Пищевые отравления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25" y="2053431"/>
            <a:ext cx="56197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39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6050" y="2762244"/>
            <a:ext cx="5572132" cy="3714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792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 данным ОМВД РФ по </a:t>
            </a:r>
            <a:r>
              <a:rPr lang="ru-RU" dirty="0" err="1" smtClean="0"/>
              <a:t>Добрянскому</a:t>
            </a:r>
            <a:r>
              <a:rPr lang="ru-RU" dirty="0" smtClean="0"/>
              <a:t> району ежегодно растет число ДТП с участием детей:</a:t>
            </a:r>
          </a:p>
          <a:p>
            <a:r>
              <a:rPr lang="ru-RU" dirty="0" smtClean="0"/>
              <a:t>2010 год – 9 случаев, пострадало 10 детей</a:t>
            </a:r>
          </a:p>
          <a:p>
            <a:r>
              <a:rPr lang="ru-RU" dirty="0" smtClean="0"/>
              <a:t>2011 год – 14 случаев, пострадало 14 детей</a:t>
            </a:r>
          </a:p>
          <a:p>
            <a:r>
              <a:rPr lang="ru-RU" dirty="0" smtClean="0"/>
              <a:t>2012 год – 15 случаев, пострадало 15 детей (1 погиб)</a:t>
            </a:r>
          </a:p>
          <a:p>
            <a:r>
              <a:rPr lang="ru-RU" dirty="0" smtClean="0"/>
              <a:t>2013 год – 21 случай, пострадало 23 ребенка (2 погибли)</a:t>
            </a:r>
          </a:p>
          <a:p>
            <a:endParaRPr lang="ru-RU" dirty="0"/>
          </a:p>
        </p:txBody>
      </p:sp>
      <p:pic>
        <p:nvPicPr>
          <p:cNvPr id="4" name="Рисунок 3" descr="dtp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32" y="2223117"/>
            <a:ext cx="6572264" cy="4634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4288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71435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4 месяца 2014 года – уже 8 случаев</a:t>
            </a:r>
          </a:p>
        </p:txBody>
      </p:sp>
      <p:pic>
        <p:nvPicPr>
          <p:cNvPr id="6" name="Содержимое 3" descr="939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481914"/>
            <a:ext cx="7286676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new4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276475"/>
            <a:ext cx="35147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images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276475"/>
            <a:ext cx="3411538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55DA1BB-1664-4074-BC88-52CE51736A16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48" y="64291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3 мальчика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71435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5 девочек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A7881CD-A61A-477F-A09C-D800384BD64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00" y="357166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трех случаях пострадавшие дети были пассажирами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881063"/>
            <a:ext cx="76771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дети переходят улицу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0810" y="2214554"/>
            <a:ext cx="8122380" cy="4364046"/>
          </a:xfrm>
          <a:prstGeom prst="rect">
            <a:avLst/>
          </a:prstGeom>
          <a:noFill/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32DD5D7-8983-4519-843E-81635C7F6B8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50004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пяти случаях пострадавшие дети были пешеходами; в том числе 4 случая в Добрянке, один – в </a:t>
            </a:r>
            <a:r>
              <a:rPr lang="ru-RU" dirty="0" err="1" smtClean="0"/>
              <a:t>Полазне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596" y="357166"/>
            <a:ext cx="807249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Уважаемые родители! </a:t>
            </a:r>
            <a:r>
              <a:rPr lang="ru-RU" sz="2800" dirty="0" smtClean="0">
                <a:solidFill>
                  <a:srgbClr val="0070C0"/>
                </a:solidFill>
              </a:rPr>
              <a:t>Только зная Правила дорожного движения и хорошо ориентируясь в сложных  ситуациях на улице, ваши дети будут находиться в меньшей опасности, и вы, в первую очередь,  должны помочь им в этом. Как в сложной обстановке на дороге должен поступить водитель, а как пешеход? Увы,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smtClean="0">
                <a:solidFill>
                  <a:srgbClr val="0070C0"/>
                </a:solidFill>
              </a:rPr>
              <a:t>чаще </a:t>
            </a:r>
            <a:r>
              <a:rPr lang="ru-RU" sz="2800" dirty="0" smtClean="0">
                <a:solidFill>
                  <a:srgbClr val="0070C0"/>
                </a:solidFill>
              </a:rPr>
              <a:t>всего в семье обращаются к этой теме только тогда, когда уже свершился факт дорожно-транспортного происшествия. Так давайте же сделаем все возможное, чтобы не допустить трагедии.</a:t>
            </a:r>
          </a:p>
          <a:p>
            <a:pPr algn="just"/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-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1142984"/>
            <a:ext cx="73152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0133" y="21429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ПРАВИЛА ПЕШЕХОДА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133" y="21429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ПРАВИЛА ПЕШЕХОДА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С-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1104920"/>
            <a:ext cx="73152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229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Опасные ситуации летом</vt:lpstr>
      <vt:lpstr>В майские праздники 3-е детей в Пермском крае выпали из окон</vt:lpstr>
      <vt:lpstr>Лето – пожароопасная пора</vt:lpstr>
      <vt:lpstr>Слайд 16</vt:lpstr>
      <vt:lpstr>Опасность теплового,  солнечного удара</vt:lpstr>
      <vt:lpstr>Пищевые отравления</vt:lpstr>
    </vt:vector>
  </TitlesOfParts>
  <Company>Sentrepropagande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Pavlik</dc:creator>
  <cp:lastModifiedBy>admin</cp:lastModifiedBy>
  <cp:revision>147</cp:revision>
  <dcterms:created xsi:type="dcterms:W3CDTF">2009-01-26T07:43:44Z</dcterms:created>
  <dcterms:modified xsi:type="dcterms:W3CDTF">2014-05-25T08:39:59Z</dcterms:modified>
</cp:coreProperties>
</file>